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202E-F2A1-4DA9-BDC9-276B81970E86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D8A1-8A3D-4FCE-8952-922B31551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01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202E-F2A1-4DA9-BDC9-276B81970E86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D8A1-8A3D-4FCE-8952-922B31551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75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202E-F2A1-4DA9-BDC9-276B81970E86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D8A1-8A3D-4FCE-8952-922B31551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66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202E-F2A1-4DA9-BDC9-276B81970E86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D8A1-8A3D-4FCE-8952-922B31551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1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202E-F2A1-4DA9-BDC9-276B81970E86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D8A1-8A3D-4FCE-8952-922B31551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23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202E-F2A1-4DA9-BDC9-276B81970E86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D8A1-8A3D-4FCE-8952-922B31551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37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202E-F2A1-4DA9-BDC9-276B81970E86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D8A1-8A3D-4FCE-8952-922B31551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292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202E-F2A1-4DA9-BDC9-276B81970E86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D8A1-8A3D-4FCE-8952-922B31551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61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202E-F2A1-4DA9-BDC9-276B81970E86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D8A1-8A3D-4FCE-8952-922B31551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31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202E-F2A1-4DA9-BDC9-276B81970E86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D8A1-8A3D-4FCE-8952-922B31551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04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202E-F2A1-4DA9-BDC9-276B81970E86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D8A1-8A3D-4FCE-8952-922B31551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97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1202E-F2A1-4DA9-BDC9-276B81970E86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0D8A1-8A3D-4FCE-8952-922B31551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29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ertifiedcropadviser.org/continuing-education/missing-ce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82" y="2258388"/>
            <a:ext cx="6446520" cy="4000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782" y="183870"/>
            <a:ext cx="10979018" cy="1325563"/>
          </a:xfrm>
        </p:spPr>
        <p:txBody>
          <a:bodyPr>
            <a:normAutofit fontScale="90000"/>
          </a:bodyPr>
          <a:lstStyle/>
          <a:p>
            <a:r>
              <a:rPr lang="en-US" sz="2000" i="1" dirty="0">
                <a:solidFill>
                  <a:schemeClr val="accent1">
                    <a:lumMod val="50000"/>
                  </a:schemeClr>
                </a:solidFill>
              </a:rPr>
              <a:t>Example template to complete and display at the end of an online training with NR-CCA Board Approved CEUs </a:t>
            </a:r>
            <a:br>
              <a:rPr lang="en-US" sz="2000" i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Title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</a:rPr>
            </a:br>
            <a:endParaRPr lang="en-US" sz="18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357"/>
          <a:stretch/>
        </p:blipFill>
        <p:spPr>
          <a:xfrm>
            <a:off x="7194884" y="1974038"/>
            <a:ext cx="4535402" cy="369143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6360697" y="1599052"/>
            <a:ext cx="55906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hlinkClick r:id="rId4"/>
              </a:rPr>
              <a:t>www.certifiedcropadviser.org/continuing-education/missing-ceus</a:t>
            </a:r>
            <a:endParaRPr lang="en-US" sz="1600" dirty="0"/>
          </a:p>
        </p:txBody>
      </p:sp>
      <p:cxnSp>
        <p:nvCxnSpPr>
          <p:cNvPr id="12" name="Straight Arrow Connector 11"/>
          <p:cNvCxnSpPr>
            <a:cxnSpLocks/>
          </p:cNvCxnSpPr>
          <p:nvPr/>
        </p:nvCxnSpPr>
        <p:spPr>
          <a:xfrm>
            <a:off x="6665494" y="3291737"/>
            <a:ext cx="529390" cy="1609220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22908" y="2337960"/>
            <a:ext cx="6250607" cy="96179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34199" y="5723449"/>
            <a:ext cx="49008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B050"/>
                </a:solidFill>
              </a:rPr>
              <a:t>The app is the preferred mode of signing in!</a:t>
            </a:r>
          </a:p>
          <a:p>
            <a:pPr algn="ctr"/>
            <a:r>
              <a:rPr lang="en-US" sz="1600" i="1" dirty="0">
                <a:solidFill>
                  <a:srgbClr val="0070C0"/>
                </a:solidFill>
              </a:rPr>
              <a:t>In the event app isn’t working and there is not a way to sign-in you can report the meeting using this webpage.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77685FD-E7B2-4DD3-B7B6-295BD7E9DE9B}"/>
              </a:ext>
            </a:extLst>
          </p:cNvPr>
          <p:cNvSpPr/>
          <p:nvPr/>
        </p:nvSpPr>
        <p:spPr>
          <a:xfrm>
            <a:off x="673767" y="1314476"/>
            <a:ext cx="2103020" cy="830997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Date </a:t>
            </a:r>
          </a:p>
          <a:p>
            <a:r>
              <a:rPr lang="en-US" dirty="0">
                <a:solidFill>
                  <a:schemeClr val="bg1"/>
                </a:solidFill>
              </a:rPr>
              <a:t>Time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0F91BD-BA29-4985-882D-D6DDB56915FB}"/>
              </a:ext>
            </a:extLst>
          </p:cNvPr>
          <p:cNvSpPr/>
          <p:nvPr/>
        </p:nvSpPr>
        <p:spPr>
          <a:xfrm>
            <a:off x="356939" y="6348399"/>
            <a:ext cx="69483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Questions on CCA credits contact: </a:t>
            </a:r>
            <a:r>
              <a:rPr lang="en-US" sz="1600" i="1" dirty="0"/>
              <a:t>Organizer’s Name, Organizer’s email</a:t>
            </a:r>
          </a:p>
        </p:txBody>
      </p:sp>
    </p:spTree>
    <p:extLst>
      <p:ext uri="{BB962C8B-B14F-4D97-AF65-F5344CB8AC3E}">
        <p14:creationId xmlns:p14="http://schemas.microsoft.com/office/powerpoint/2010/main" val="285974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68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Example template to complete and display at the end of an online training with NR-CCA Board Approved CEUs  Title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Cornell Small Grains Management Field Day        2020 Virtual Event</dc:title>
  <dc:creator>Joe Lawrence</dc:creator>
  <cp:lastModifiedBy>Joe Lawrence</cp:lastModifiedBy>
  <cp:revision>61</cp:revision>
  <dcterms:created xsi:type="dcterms:W3CDTF">2020-06-01T15:29:13Z</dcterms:created>
  <dcterms:modified xsi:type="dcterms:W3CDTF">2020-06-25T15:17:10Z</dcterms:modified>
</cp:coreProperties>
</file>